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5"/>
  </p:notesMasterIdLst>
  <p:sldIdLst>
    <p:sldId id="261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tan mehra" userId="662878ec4e0e0679" providerId="LiveId" clId="{7071F7A9-B150-46A2-AE74-25566327B87C}"/>
    <pc:docChg chg="custSel modSld">
      <pc:chgData name="chetan mehra" userId="662878ec4e0e0679" providerId="LiveId" clId="{7071F7A9-B150-46A2-AE74-25566327B87C}" dt="2022-06-11T09:38:17.827" v="15" actId="5793"/>
      <pc:docMkLst>
        <pc:docMk/>
      </pc:docMkLst>
      <pc:sldChg chg="modSp mod">
        <pc:chgData name="chetan mehra" userId="662878ec4e0e0679" providerId="LiveId" clId="{7071F7A9-B150-46A2-AE74-25566327B87C}" dt="2022-06-11T09:38:17.827" v="15" actId="5793"/>
        <pc:sldMkLst>
          <pc:docMk/>
          <pc:sldMk cId="3702896386" sldId="257"/>
        </pc:sldMkLst>
        <pc:spChg chg="mod">
          <ac:chgData name="chetan mehra" userId="662878ec4e0e0679" providerId="LiveId" clId="{7071F7A9-B150-46A2-AE74-25566327B87C}" dt="2022-06-11T09:38:17.827" v="15" actId="5793"/>
          <ac:spMkLst>
            <pc:docMk/>
            <pc:sldMk cId="3702896386" sldId="257"/>
            <ac:spMk id="92" creationId="{00000000-0000-0000-0000-000000000000}"/>
          </ac:spMkLst>
        </pc:spChg>
        <pc:spChg chg="mod">
          <ac:chgData name="chetan mehra" userId="662878ec4e0e0679" providerId="LiveId" clId="{7071F7A9-B150-46A2-AE74-25566327B87C}" dt="2022-06-11T09:37:26.969" v="1" actId="2711"/>
          <ac:spMkLst>
            <pc:docMk/>
            <pc:sldMk cId="3702896386" sldId="257"/>
            <ac:spMk id="93" creationId="{00000000-0000-0000-0000-000000000000}"/>
          </ac:spMkLst>
        </pc:spChg>
        <pc:spChg chg="mod">
          <ac:chgData name="chetan mehra" userId="662878ec4e0e0679" providerId="LiveId" clId="{7071F7A9-B150-46A2-AE74-25566327B87C}" dt="2022-06-11T09:37:26.969" v="1" actId="2711"/>
          <ac:spMkLst>
            <pc:docMk/>
            <pc:sldMk cId="3702896386" sldId="257"/>
            <ac:spMk id="94" creationId="{00000000-0000-0000-0000-000000000000}"/>
          </ac:spMkLst>
        </pc:spChg>
        <pc:spChg chg="mod">
          <ac:chgData name="chetan mehra" userId="662878ec4e0e0679" providerId="LiveId" clId="{7071F7A9-B150-46A2-AE74-25566327B87C}" dt="2022-06-11T09:37:26.969" v="1" actId="2711"/>
          <ac:spMkLst>
            <pc:docMk/>
            <pc:sldMk cId="3702896386" sldId="257"/>
            <ac:spMk id="98" creationId="{00000000-0000-0000-0000-000000000000}"/>
          </ac:spMkLst>
        </pc:spChg>
      </pc:sldChg>
      <pc:sldChg chg="modSp mod">
        <pc:chgData name="chetan mehra" userId="662878ec4e0e0679" providerId="LiveId" clId="{7071F7A9-B150-46A2-AE74-25566327B87C}" dt="2022-06-11T09:37:19.088" v="0" actId="2711"/>
        <pc:sldMkLst>
          <pc:docMk/>
          <pc:sldMk cId="4248938116" sldId="261"/>
        </pc:sldMkLst>
        <pc:spChg chg="mod">
          <ac:chgData name="chetan mehra" userId="662878ec4e0e0679" providerId="LiveId" clId="{7071F7A9-B150-46A2-AE74-25566327B87C}" dt="2022-06-11T09:37:19.088" v="0" actId="2711"/>
          <ac:spMkLst>
            <pc:docMk/>
            <pc:sldMk cId="4248938116" sldId="261"/>
            <ac:spMk id="4" creationId="{EE1B90AE-BA56-4D5D-B512-36F197CD6143}"/>
          </ac:spMkLst>
        </pc:spChg>
      </pc:sldChg>
      <pc:sldChg chg="delSp modSp mod">
        <pc:chgData name="chetan mehra" userId="662878ec4e0e0679" providerId="LiveId" clId="{7071F7A9-B150-46A2-AE74-25566327B87C}" dt="2022-06-11T09:38:05.648" v="5" actId="1076"/>
        <pc:sldMkLst>
          <pc:docMk/>
          <pc:sldMk cId="1523110460" sldId="262"/>
        </pc:sldMkLst>
        <pc:spChg chg="del mod">
          <ac:chgData name="chetan mehra" userId="662878ec4e0e0679" providerId="LiveId" clId="{7071F7A9-B150-46A2-AE74-25566327B87C}" dt="2022-06-11T09:37:59.775" v="4" actId="478"/>
          <ac:spMkLst>
            <pc:docMk/>
            <pc:sldMk cId="1523110460" sldId="262"/>
            <ac:spMk id="2" creationId="{9C5B513B-6930-4CE4-821E-C1D1AD3D64AE}"/>
          </ac:spMkLst>
        </pc:spChg>
        <pc:spChg chg="mod">
          <ac:chgData name="chetan mehra" userId="662878ec4e0e0679" providerId="LiveId" clId="{7071F7A9-B150-46A2-AE74-25566327B87C}" dt="2022-06-11T09:38:05.648" v="5" actId="1076"/>
          <ac:spMkLst>
            <pc:docMk/>
            <pc:sldMk cId="1523110460" sldId="262"/>
            <ac:spMk id="4" creationId="{EE1B90AE-BA56-4D5D-B512-36F197CD61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802A-B3D0-8A43-9C5F-5E31BC7CC6F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8BE39-41FF-7947-9898-8FFAE8FD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 dirty="0"/>
              <a:t>https://</a:t>
            </a:r>
            <a:r>
              <a:rPr lang="en-US" sz="1200" dirty="0" err="1"/>
              <a:t>www.prnewswire.com</a:t>
            </a:r>
            <a:r>
              <a:rPr lang="en-US" sz="1200" dirty="0"/>
              <a:t>/news-releases/global-natural-and-organic-cosmetics-industry-2020-to-2027---key-market-trends-and-drivers-301286622.html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IN" dirty="0"/>
              <a:t>https://</a:t>
            </a:r>
            <a:r>
              <a:rPr lang="en-IN" dirty="0" err="1"/>
              <a:t>www.mordorintelligence.com</a:t>
            </a:r>
            <a:r>
              <a:rPr lang="en-IN" dirty="0"/>
              <a:t>/industry-reports/organic-skin-care-market</a:t>
            </a: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49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45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141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18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9176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92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298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8701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90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746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49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908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243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29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13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792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042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24-06-2022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18" name="Picture 1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00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Entrant </a:t>
            </a:r>
            <a:r>
              <a:rPr lang="en-US" sz="3600" dirty="0">
                <a:latin typeface="Rockwell" panose="02060603020205020403" pitchFamily="18" charset="0"/>
                <a:ea typeface="Roboto" panose="02000000000000000000" pitchFamily="2" charset="0"/>
              </a:rPr>
              <a:t>Name: </a:t>
            </a:r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 </a:t>
            </a:r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>
                <a:latin typeface="Rockwell" panose="02060603020205020403" pitchFamily="18" charset="0"/>
                <a:ea typeface="Roboto" panose="02000000000000000000" pitchFamily="2" charset="0"/>
              </a:rPr>
              <a:t>Brand Name: </a:t>
            </a: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>
                <a:latin typeface="Rockwell" panose="02060603020205020403" pitchFamily="18" charset="0"/>
                <a:ea typeface="Roboto" panose="02000000000000000000" pitchFamily="2" charset="0"/>
              </a:rPr>
              <a:t>Designation: </a:t>
            </a:r>
            <a:endParaRPr lang="en-US" sz="3600" dirty="0" smtClean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Age:</a:t>
            </a: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City:</a:t>
            </a:r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2420" t="18961" r="32204" b="28051"/>
          <a:stretch/>
        </p:blipFill>
        <p:spPr>
          <a:xfrm>
            <a:off x="11005135" y="0"/>
            <a:ext cx="1186865" cy="11509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17285" y="1083207"/>
            <a:ext cx="118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2022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775" y="1083207"/>
            <a:ext cx="102615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Category: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Entrant Name:  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Brand Name: 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Designation: 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Age: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City: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214275" y="1449751"/>
            <a:ext cx="2520300" cy="51000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Personal  Profile: Key Milestones</a:t>
            </a:r>
            <a:endParaRPr dirty="0">
              <a:latin typeface="Rockwell" panose="02060603020205020403" pitchFamily="18" charset="0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3009775" y="1449751"/>
            <a:ext cx="2913000" cy="51000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 smtClean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Nature of Treatment &amp; Its Impact</a:t>
            </a:r>
            <a:endParaRPr sz="1300" b="1" i="0" u="none" strike="noStrike" cap="none" dirty="0">
              <a:solidFill>
                <a:srgbClr val="FFFFFF"/>
              </a:solidFill>
              <a:latin typeface="Rockwell" panose="02060603020205020403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6215074" y="1449758"/>
            <a:ext cx="2708100" cy="51000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Financial </a:t>
            </a:r>
            <a:r>
              <a:rPr lang="en-US" sz="1300" b="1" i="0" u="none" strike="noStrike" cap="none" dirty="0" smtClean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Performance &amp; Marketing Strategy</a:t>
            </a:r>
            <a:endParaRPr sz="1300" b="1" i="0" u="none" strike="noStrike" cap="none" dirty="0">
              <a:solidFill>
                <a:srgbClr val="FFFFFF"/>
              </a:solidFill>
              <a:latin typeface="Rockwell" panose="02060603020205020403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14275" y="2117968"/>
            <a:ext cx="2526300" cy="362008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7325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sz="1200" dirty="0">
                <a:latin typeface="Rockwell" panose="02060603020205020403" pitchFamily="18" charset="0"/>
              </a:rPr>
              <a:t/>
            </a:r>
            <a:br>
              <a:rPr lang="en-US" sz="1200" dirty="0">
                <a:latin typeface="Rockwell" panose="02060603020205020403" pitchFamily="18" charset="0"/>
              </a:rPr>
            </a:br>
            <a:endParaRPr sz="1200" i="0" u="none" strike="noStrike" cap="none" dirty="0">
              <a:solidFill>
                <a:srgbClr val="000000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030725" y="2102951"/>
            <a:ext cx="2913000" cy="363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sz="120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200" b="1" i="0" u="none" strike="noStrike" cap="none" dirty="0">
              <a:solidFill>
                <a:srgbClr val="000000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215074" y="2102954"/>
            <a:ext cx="2714400" cy="363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indent="-47625">
              <a:buClr>
                <a:schemeClr val="dk1"/>
              </a:buClr>
              <a:buSzPts val="1200"/>
            </a:pPr>
            <a:r>
              <a:rPr lang="en-US" sz="1400" dirty="0"/>
              <a:t> </a:t>
            </a:r>
          </a:p>
          <a:p>
            <a:pPr marL="234950" indent="-47625">
              <a:buClr>
                <a:schemeClr val="dk1"/>
              </a:buClr>
              <a:buSzPts val="1200"/>
            </a:pPr>
            <a:endParaRPr lang="en-US" sz="1200" b="1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9182225" y="1449751"/>
            <a:ext cx="2708100" cy="51000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Entrepreneurial Journey Highlights</a:t>
            </a:r>
            <a:endParaRPr sz="1300" b="1" i="0" u="none" strike="noStrike" cap="none" dirty="0">
              <a:solidFill>
                <a:srgbClr val="FFFFFF"/>
              </a:solidFill>
              <a:latin typeface="Rockwell" panose="02060603020205020403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9130938" y="2102954"/>
            <a:ext cx="2870700" cy="363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lang="en-US" sz="1200" i="0" u="none" strike="noStrike" cap="none" dirty="0">
              <a:solidFill>
                <a:schemeClr val="dk1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  <a:p>
            <a:pPr marL="2476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 panose="02070309020205020404" pitchFamily="49" charset="0"/>
              <a:buChar char="o"/>
            </a:pPr>
            <a:endParaRPr lang="en-US" sz="12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1450" marR="0" lvl="0" indent="-95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5588" y="219729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9928" y="219729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200000"/>
              </a:lnSpc>
              <a:buClr>
                <a:schemeClr val="dk1"/>
              </a:buClr>
              <a:buSzPts val="1100"/>
            </a:pPr>
            <a:endParaRPr lang="en-US" sz="1100" dirty="0">
              <a:latin typeface="Roboto"/>
              <a:ea typeface="Roboto"/>
              <a:sym typeface="Roboto"/>
            </a:endParaRP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32420" t="18961" r="32204" b="28051"/>
          <a:stretch/>
        </p:blipFill>
        <p:spPr>
          <a:xfrm>
            <a:off x="11005135" y="8150"/>
            <a:ext cx="1186865" cy="115094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299578" y="1046030"/>
            <a:ext cx="118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2022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9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0;p15">
            <a:extLst>
              <a:ext uri="{FF2B5EF4-FFF2-40B4-BE49-F238E27FC236}">
                <a16:creationId xmlns:a16="http://schemas.microsoft.com/office/drawing/2014/main" id="{9F037897-BD65-E14F-AFAB-7B2206DA8C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0452" y="1853192"/>
            <a:ext cx="10515600" cy="44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>
              <a:latin typeface="Rockwell" panose="02060603020205020403" pitchFamily="18" charset="0"/>
              <a:ea typeface="Roboto" panose="02000000000000000000" pitchFamily="2" charset="0"/>
              <a:cs typeface="Roboto"/>
              <a:sym typeface="Roboto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420" t="18961" r="32204" b="28051"/>
          <a:stretch/>
        </p:blipFill>
        <p:spPr>
          <a:xfrm>
            <a:off x="11005135" y="7678"/>
            <a:ext cx="1186865" cy="11509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98431" y="1082072"/>
            <a:ext cx="118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2022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984" y="1266738"/>
            <a:ext cx="7654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5 Reasons Why You Should be part of BW Wellbeing </a:t>
            </a:r>
            <a:r>
              <a:rPr lang="en-US" dirty="0" smtClean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40 under 40?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74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Courier New</vt:lpstr>
      <vt:lpstr>Roboto</vt:lpstr>
      <vt:lpstr>Rockwell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Devika Kundu Sengupta</cp:lastModifiedBy>
  <cp:revision>37</cp:revision>
  <dcterms:created xsi:type="dcterms:W3CDTF">2020-01-09T03:24:22Z</dcterms:created>
  <dcterms:modified xsi:type="dcterms:W3CDTF">2022-06-24T12:48:51Z</dcterms:modified>
</cp:coreProperties>
</file>